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20" d="100"/>
          <a:sy n="120" d="100"/>
        </p:scale>
        <p:origin x="63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4" y="3956068"/>
            <a:ext cx="249265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a:solidFill>
                  <a:schemeClr val="tx1"/>
                </a:solidFill>
              </a:rPr>
              <a:t>Nideesh kumar M</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:731121104033</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1</TotalTime>
  <Words>1175</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Nideesh kumar</cp:lastModifiedBy>
  <cp:revision>11</cp:revision>
  <dcterms:created xsi:type="dcterms:W3CDTF">2024-04-08T06:28:37Z</dcterms:created>
  <dcterms:modified xsi:type="dcterms:W3CDTF">2024-04-09T12:09:18Z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